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72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109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8AF03-7270-45C2-A683-C5E353EF01A5}" type="datetime4">
              <a:rPr lang="en-US" smtClean="0"/>
              <a:pPr/>
              <a:t>February 10,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5AFD-D735-4504-A039-ADEBB6448D55}" type="datetime4">
              <a:rPr lang="en-US" smtClean="0"/>
              <a:pPr/>
              <a:t>February 10,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C8118-FB93-4E87-B380-0175F2FE2167}" type="datetime4">
              <a:rPr lang="en-US" smtClean="0"/>
              <a:pPr/>
              <a:t>February 10,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February 10,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7EAE1-CAAC-4AEF-919E-158692B1E55E}" type="datetime4">
              <a:rPr lang="en-US" smtClean="0"/>
              <a:pPr/>
              <a:t>February 10,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5A706-D8F2-4D1A-855A-CADC92600C26}" type="datetime4">
              <a:rPr lang="en-US" smtClean="0"/>
              <a:pPr/>
              <a:t>February 10,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F123-1704-49AC-9D15-C4B1462B8014}" type="datetime4">
              <a:rPr lang="en-US" smtClean="0"/>
              <a:pPr/>
              <a:t>February 10, 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EC2-47FB-48A1-8644-C8A81DDAA119}" type="datetime4">
              <a:rPr lang="en-US" smtClean="0"/>
              <a:pPr/>
              <a:t>February 10,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C3ED-7435-49F9-84C8-03CCA2F8DEDB}" type="datetime4">
              <a:rPr lang="en-US" smtClean="0"/>
              <a:pPr/>
              <a:t>February 10, 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49BF1-FCD3-4395-8FF6-0047AF66228E}" type="datetime4">
              <a:rPr lang="en-US" smtClean="0"/>
              <a:pPr/>
              <a:t>February 10,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222-2C8B-4501-BE87-6797EC025925}" type="datetime4">
              <a:rPr lang="en-US" smtClean="0"/>
              <a:pPr/>
              <a:t>February 10,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6C01193-8287-4834-A286-6B880643E934}" type="datetime4">
              <a:rPr lang="en-US" smtClean="0"/>
              <a:pPr/>
              <a:t>February 10,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73" r:id="rId1"/>
    <p:sldLayoutId id="2147484474" r:id="rId2"/>
    <p:sldLayoutId id="2147484475" r:id="rId3"/>
    <p:sldLayoutId id="2147484476" r:id="rId4"/>
    <p:sldLayoutId id="2147484477" r:id="rId5"/>
    <p:sldLayoutId id="2147484478" r:id="rId6"/>
    <p:sldLayoutId id="2147484479" r:id="rId7"/>
    <p:sldLayoutId id="2147484480" r:id="rId8"/>
    <p:sldLayoutId id="2147484481" r:id="rId9"/>
    <p:sldLayoutId id="2147484482" r:id="rId10"/>
    <p:sldLayoutId id="2147484483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28417" y="327247"/>
            <a:ext cx="8369408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 dirty="0" smtClean="0">
                <a:solidFill>
                  <a:srgbClr val="0000FF"/>
                </a:solidFill>
              </a:rPr>
              <a:t>CAST SEMINAR:  IS THIS NORMAL?</a:t>
            </a:r>
          </a:p>
          <a:p>
            <a:endParaRPr lang="en-US" sz="4000" b="1" i="1" dirty="0" smtClean="0">
              <a:solidFill>
                <a:srgbClr val="0000FF"/>
              </a:solidFill>
            </a:endParaRPr>
          </a:p>
          <a:p>
            <a:pPr algn="ctr"/>
            <a:r>
              <a:rPr lang="en-US" sz="2400" b="1" i="1" dirty="0" smtClean="0">
                <a:solidFill>
                  <a:srgbClr val="0000FF"/>
                </a:solidFill>
              </a:rPr>
              <a:t>Presented by </a:t>
            </a:r>
            <a:r>
              <a:rPr lang="en-US" sz="2400" b="1" dirty="0" smtClean="0">
                <a:solidFill>
                  <a:srgbClr val="0000FF"/>
                </a:solidFill>
              </a:rPr>
              <a:t>Kristin Nordeman, Minding Your Mind</a:t>
            </a:r>
          </a:p>
          <a:p>
            <a:pPr algn="ctr"/>
            <a:endParaRPr lang="en-US" sz="2400" b="1" dirty="0">
              <a:solidFill>
                <a:srgbClr val="0000FF"/>
              </a:solidFill>
            </a:endParaRPr>
          </a:p>
          <a:p>
            <a:r>
              <a:rPr lang="en-US" b="1" dirty="0" smtClean="0">
                <a:solidFill>
                  <a:srgbClr val="0000FF"/>
                </a:solidFill>
              </a:rPr>
              <a:t>Learn to determine whether your child’s mood or behavior is developmentally appropriate or indicative of a mental health issue.  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Learn how to help support your child through difficult times, and 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learn the warning signs that your child may need help.</a:t>
            </a:r>
          </a:p>
          <a:p>
            <a:endParaRPr lang="en-US" b="1" dirty="0">
              <a:solidFill>
                <a:srgbClr val="0000FF"/>
              </a:solidFill>
            </a:endParaRPr>
          </a:p>
          <a:p>
            <a:pPr algn="ctr"/>
            <a:r>
              <a:rPr lang="en-US" sz="2000" b="1" i="1" dirty="0" smtClean="0">
                <a:solidFill>
                  <a:srgbClr val="0000FF"/>
                </a:solidFill>
              </a:rPr>
              <a:t>Upper Merion Area Middle School, Room C-230</a:t>
            </a:r>
          </a:p>
          <a:p>
            <a:pPr algn="ctr"/>
            <a:r>
              <a:rPr lang="en-US" sz="2000" b="1" i="1" dirty="0" smtClean="0">
                <a:solidFill>
                  <a:srgbClr val="0000FF"/>
                </a:solidFill>
              </a:rPr>
              <a:t>February 22, 2016</a:t>
            </a:r>
          </a:p>
          <a:p>
            <a:pPr algn="ctr"/>
            <a:r>
              <a:rPr lang="en-US" sz="2000" b="1" i="1" dirty="0" smtClean="0">
                <a:solidFill>
                  <a:srgbClr val="0000FF"/>
                </a:solidFill>
              </a:rPr>
              <a:t>7 PM</a:t>
            </a:r>
          </a:p>
          <a:p>
            <a:pPr algn="ctr"/>
            <a:endParaRPr lang="en-US" sz="2000" b="1" i="1" dirty="0">
              <a:solidFill>
                <a:srgbClr val="0000FF"/>
              </a:solidFill>
            </a:endParaRPr>
          </a:p>
          <a:p>
            <a:pPr algn="ctr"/>
            <a:r>
              <a:rPr lang="en-US" sz="2000" b="1" i="1" dirty="0" smtClean="0">
                <a:solidFill>
                  <a:srgbClr val="0000FF"/>
                </a:solidFill>
              </a:rPr>
              <a:t>RSVP – </a:t>
            </a:r>
            <a:r>
              <a:rPr lang="en-US" sz="2000" b="1" i="1" dirty="0" smtClean="0">
                <a:solidFill>
                  <a:srgbClr val="3366FF"/>
                </a:solidFill>
              </a:rPr>
              <a:t>sshelton@umasd.org </a:t>
            </a:r>
          </a:p>
          <a:p>
            <a:pPr algn="ctr"/>
            <a:endParaRPr lang="en-US" sz="2000" b="1" i="1" dirty="0">
              <a:solidFill>
                <a:srgbClr val="3366FF"/>
              </a:solidFill>
            </a:endParaRPr>
          </a:p>
          <a:p>
            <a:pPr algn="ctr"/>
            <a:endParaRPr lang="en-US" sz="2000" b="1" i="1" dirty="0" smtClean="0">
              <a:solidFill>
                <a:srgbClr val="3366FF"/>
              </a:solidFill>
            </a:endParaRPr>
          </a:p>
          <a:p>
            <a:pPr algn="ctr"/>
            <a:endParaRPr lang="en-US" sz="2000" b="1" i="1" dirty="0">
              <a:solidFill>
                <a:srgbClr val="3366FF"/>
              </a:solidFill>
            </a:endParaRPr>
          </a:p>
          <a:p>
            <a:pPr algn="ctr"/>
            <a:r>
              <a:rPr lang="en-US" sz="2000" b="1" i="1" dirty="0" smtClean="0">
                <a:solidFill>
                  <a:srgbClr val="3366FF"/>
                </a:solidFill>
              </a:rPr>
              <a:t>  </a:t>
            </a:r>
          </a:p>
        </p:txBody>
      </p:sp>
      <p:pic>
        <p:nvPicPr>
          <p:cNvPr id="11" name="Picture 10" descr="FinalCASTLogo 3_2008 copy 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044" y="5386346"/>
            <a:ext cx="1401189" cy="1050892"/>
          </a:xfrm>
          <a:prstGeom prst="rect">
            <a:avLst/>
          </a:prstGeom>
        </p:spPr>
      </p:pic>
      <p:pic>
        <p:nvPicPr>
          <p:cNvPr id="12" name="Picture 11" descr="Screen Shot 2015-04-22 at 10.04.25 PM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270" y="5493442"/>
            <a:ext cx="3085117" cy="1080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477817"/>
      </p:ext>
    </p:extLst>
  </p:cSld>
  <p:clrMapOvr>
    <a:masterClrMapping/>
  </p:clrMapOvr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ＭＳ ゴシック"/>
        <a:font script="Hang" typeface="HY그래픽B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ゴシック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Slipstream.thmx</Template>
  <TotalTime>244</TotalTime>
  <Words>76</Words>
  <Application>Microsoft Office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Georgia</vt:lpstr>
      <vt:lpstr>Trebuchet MS</vt:lpstr>
      <vt:lpstr>Slipstream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susanshelton</dc:creator>
  <cp:lastModifiedBy>Cosgriff, Joni</cp:lastModifiedBy>
  <cp:revision>10</cp:revision>
  <dcterms:created xsi:type="dcterms:W3CDTF">2015-04-22T22:15:27Z</dcterms:created>
  <dcterms:modified xsi:type="dcterms:W3CDTF">2016-02-10T18:18:24Z</dcterms:modified>
</cp:coreProperties>
</file>